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make it executable!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30" y="2679557"/>
            <a:ext cx="2531959" cy="3276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D06A3D-66FD-424B-B920-8F2B95DAA6B4}"/>
              </a:ext>
            </a:extLst>
          </p:cNvPr>
          <p:cNvSpPr txBox="1"/>
          <p:nvPr/>
        </p:nvSpPr>
        <p:spPr>
          <a:xfrm>
            <a:off x="2148910" y="5955925"/>
            <a:ext cx="4320000" cy="54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ISBN-13:  9780132851558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264016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276214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277098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22" y="2495439"/>
            <a:ext cx="1299600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4115577"/>
            <a:ext cx="1260000" cy="126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922" y="2582725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922" y="4115577"/>
            <a:ext cx="1260000" cy="126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4922" y="4205656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0C46C-71CB-9A4D-9ADE-DC06676901BB}"/>
              </a:ext>
            </a:extLst>
          </p:cNvPr>
          <p:cNvSpPr txBox="1"/>
          <p:nvPr/>
        </p:nvSpPr>
        <p:spPr>
          <a:xfrm>
            <a:off x="88070" y="5400561"/>
            <a:ext cx="3060000" cy="54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ISBN-13:  9781501121777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5590</TotalTime>
  <Words>1343</Words>
  <Application>Microsoft Macintosh PowerPoint</Application>
  <PresentationFormat>画面に合わせる (4:3)</PresentationFormat>
  <Paragraphs>404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9127</cp:revision>
  <cp:lastPrinted>2019-12-11T06:41:24Z</cp:lastPrinted>
  <dcterms:created xsi:type="dcterms:W3CDTF">2016-11-21T06:16:44Z</dcterms:created>
  <dcterms:modified xsi:type="dcterms:W3CDTF">2020-05-08T01:02:51Z</dcterms:modified>
</cp:coreProperties>
</file>